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1BCB8-8352-4CB2-82D5-1DF5E0546EC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8DB62-BC0F-408A-8334-472EFC7C5E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T&#233;t&#233;\Le%20premier%20clair%20de%20l'aube\12%20Bye-Bye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Bye-Bye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Tété</a:t>
            </a:r>
            <a:endParaRPr lang="en-US" dirty="0"/>
          </a:p>
        </p:txBody>
      </p:sp>
      <p:pic>
        <p:nvPicPr>
          <p:cNvPr id="5" name="12 Bye-Bye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4800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Bye-Bye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Bye-Bye</dc:title>
  <dc:creator>Angie</dc:creator>
  <cp:lastModifiedBy>Angie</cp:lastModifiedBy>
  <cp:revision>8</cp:revision>
  <dcterms:created xsi:type="dcterms:W3CDTF">2011-10-14T11:37:43Z</dcterms:created>
  <dcterms:modified xsi:type="dcterms:W3CDTF">2011-10-14T12:39:54Z</dcterms:modified>
</cp:coreProperties>
</file>